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30"/>
  </p:notesMasterIdLst>
  <p:sldIdLst>
    <p:sldId id="257" r:id="rId2"/>
    <p:sldId id="356" r:id="rId3"/>
    <p:sldId id="358" r:id="rId4"/>
    <p:sldId id="357" r:id="rId5"/>
    <p:sldId id="359" r:id="rId6"/>
    <p:sldId id="360" r:id="rId7"/>
    <p:sldId id="361" r:id="rId8"/>
    <p:sldId id="362" r:id="rId9"/>
    <p:sldId id="364" r:id="rId10"/>
    <p:sldId id="428" r:id="rId11"/>
    <p:sldId id="365" r:id="rId12"/>
    <p:sldId id="366" r:id="rId13"/>
    <p:sldId id="367" r:id="rId14"/>
    <p:sldId id="368" r:id="rId15"/>
    <p:sldId id="369" r:id="rId16"/>
    <p:sldId id="370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379" r:id="rId25"/>
    <p:sldId id="380" r:id="rId26"/>
    <p:sldId id="382" r:id="rId27"/>
    <p:sldId id="381" r:id="rId28"/>
    <p:sldId id="27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356"/>
            <p14:sldId id="358"/>
            <p14:sldId id="357"/>
            <p14:sldId id="359"/>
            <p14:sldId id="360"/>
            <p14:sldId id="361"/>
            <p14:sldId id="362"/>
            <p14:sldId id="364"/>
            <p14:sldId id="428"/>
            <p14:sldId id="365"/>
            <p14:sldId id="366"/>
            <p14:sldId id="367"/>
            <p14:sldId id="368"/>
            <p14:sldId id="369"/>
            <p14:sldId id="370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2"/>
            <p14:sldId id="381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7" autoAdjust="0"/>
    <p:restoredTop sz="88889" autoAdjust="0"/>
  </p:normalViewPr>
  <p:slideViewPr>
    <p:cSldViewPr snapToGrid="0">
      <p:cViewPr varScale="1">
        <p:scale>
          <a:sx n="108" d="100"/>
          <a:sy n="108" d="100"/>
        </p:scale>
        <p:origin x="2885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https://www.cloudskillsboost.google/paths/118/course_templates/388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https://www.youtube.com/watch?v=E3KPmIi6Av0</a:t>
            </a:r>
          </a:p>
          <a:p>
            <a:r>
              <a:rPr lang="en-US" dirty="0"/>
              <a:t>https://www.youtube.com/watch?v=LNGg72OfwdE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2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https://www.youtube.com/watch?v=eSmIVzcBiCo</a:t>
            </a:r>
          </a:p>
          <a:p>
            <a:r>
              <a:rPr lang="en-US" dirty="0"/>
              <a:t>https://www.youtube.com/watch?v=-SoLhFqRagU</a:t>
            </a:r>
          </a:p>
          <a:p>
            <a:r>
              <a:rPr lang="en-US" dirty="0"/>
              <a:t>https://www.youtube.com/watch?v=cw3tOpRHn4Y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3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https://cloud.google.com/vertex-ai/pricing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72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https://www.youtube.com/watch?v=GLrWkqsAor0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97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5859" y="1891290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Google cloud</a:t>
            </a:r>
            <a:br>
              <a:rPr lang="en-US" dirty="0"/>
            </a:br>
            <a:r>
              <a:rPr lang="en-US" dirty="0"/>
              <a:t>generative ai</a:t>
            </a: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Part 5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9554-163E-54A0-E663-0C380A38D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ai pricing</a:t>
            </a:r>
          </a:p>
        </p:txBody>
      </p:sp>
    </p:spTree>
    <p:extLst>
      <p:ext uri="{BB962C8B-B14F-4D97-AF65-F5344CB8AC3E}">
        <p14:creationId xmlns:p14="http://schemas.microsoft.com/office/powerpoint/2010/main" val="3768615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1E5C2A-F23B-836C-CDA3-6F0C478EC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662"/>
            <a:ext cx="12192000" cy="518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85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0000B0-206D-4BE9-D44D-AD9E92527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537"/>
            <a:ext cx="12192000" cy="55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99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CF217-8976-F094-9879-E0AF9311B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5711"/>
            <a:ext cx="12192000" cy="564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30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E98128-256F-2D52-6DBA-F38BACEF9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608"/>
            <a:ext cx="12192000" cy="509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64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90B30-0302-9E63-A131-7F34D2312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535"/>
            <a:ext cx="12192000" cy="575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55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A4619-F402-7EDF-2BC6-41562AD27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804"/>
            <a:ext cx="12192000" cy="60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52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37A8C-8FD0-8A27-CDB5-3A6487DC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Generative ai</a:t>
            </a:r>
            <a:br>
              <a:rPr lang="en-US" dirty="0"/>
            </a:br>
            <a:r>
              <a:rPr lang="en-US" dirty="0"/>
              <a:t>with your data</a:t>
            </a:r>
          </a:p>
        </p:txBody>
      </p:sp>
    </p:spTree>
    <p:extLst>
      <p:ext uri="{BB962C8B-B14F-4D97-AF65-F5344CB8AC3E}">
        <p14:creationId xmlns:p14="http://schemas.microsoft.com/office/powerpoint/2010/main" val="2586165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277BA2-37EB-FEF6-A967-6DEF72B11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706"/>
            <a:ext cx="12192000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12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47426-6B7B-8A0D-8131-2769B9B3D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90" y="536959"/>
            <a:ext cx="9449619" cy="57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73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0517-1A8A-4987-9715-97C38FD2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ai agent builder</a:t>
            </a:r>
            <a:br>
              <a:rPr lang="en-US" dirty="0"/>
            </a:br>
            <a:r>
              <a:rPr lang="en-US" dirty="0"/>
              <a:t>architecture and security</a:t>
            </a:r>
          </a:p>
        </p:txBody>
      </p:sp>
    </p:spTree>
    <p:extLst>
      <p:ext uri="{BB962C8B-B14F-4D97-AF65-F5344CB8AC3E}">
        <p14:creationId xmlns:p14="http://schemas.microsoft.com/office/powerpoint/2010/main" val="2458520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BE746-E143-EF84-B91F-6B2EF870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1" y="571252"/>
            <a:ext cx="11049958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01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363804-FD9E-8F5F-EFB8-462EF582B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427" y="0"/>
            <a:ext cx="6875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11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D8F2E-64E9-F05A-23CF-D524C8DF5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54" y="0"/>
            <a:ext cx="11367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87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1E029-E711-C728-44BE-D1084BF2F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537"/>
            <a:ext cx="12192000" cy="51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16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D62D8-2470-0A02-C9DD-98FE55FD5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001"/>
            <a:ext cx="12192000" cy="407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29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D3E0A-11AD-BAFA-D527-82BD2BB1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428"/>
            <a:ext cx="12192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F5822-F3F9-B40B-D680-577C5482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931"/>
            <a:ext cx="12192000" cy="57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93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639D2-1C96-54F8-79AE-843D52511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060"/>
            <a:ext cx="12192000" cy="564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47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ACCD11-BF96-4A27-9DD1-49524593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21" y="0"/>
            <a:ext cx="11631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69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9C0DC6-6E1C-490D-579D-11AE32EB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964"/>
            <a:ext cx="12192000" cy="60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0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6ED30-1106-7985-EFBB-A348B20E5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108" y="0"/>
            <a:ext cx="8059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03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90C53-315C-C22D-36D4-D5C9DFF5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164"/>
            <a:ext cx="12192000" cy="606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9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26AD28-E7C5-6EF3-8EFD-FD3DE45D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177"/>
            <a:ext cx="12192000" cy="358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9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FDD1F7-BEAF-E384-6F3B-722EACE11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417"/>
            <a:ext cx="12192000" cy="62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96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2B7103-10FF-F1C5-4930-BA32F2200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053"/>
            <a:ext cx="12192000" cy="595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578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3625</TotalTime>
  <Words>140</Words>
  <Application>Microsoft Office PowerPoint</Application>
  <PresentationFormat>Widescreen</PresentationFormat>
  <Paragraphs>18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Tw Cen MT</vt:lpstr>
      <vt:lpstr>Circuit</vt:lpstr>
      <vt:lpstr>Google cloud generative ai overview Part 5</vt:lpstr>
      <vt:lpstr>Vertex ai agent builder architecture and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Vertex ai pricing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Generative ai with your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generative ai overview</dc:title>
  <dc:creator>Zain Naboulsi</dc:creator>
  <cp:lastModifiedBy>Zain Naboulsi</cp:lastModifiedBy>
  <cp:revision>19</cp:revision>
  <dcterms:created xsi:type="dcterms:W3CDTF">2024-06-30T01:37:58Z</dcterms:created>
  <dcterms:modified xsi:type="dcterms:W3CDTF">2024-08-24T15:01:26Z</dcterms:modified>
</cp:coreProperties>
</file>